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8" r:id="rId2"/>
    <p:sldId id="284" r:id="rId3"/>
    <p:sldId id="285" r:id="rId4"/>
    <p:sldId id="286" r:id="rId5"/>
    <p:sldId id="277" r:id="rId6"/>
    <p:sldId id="275" r:id="rId7"/>
    <p:sldId id="274" r:id="rId8"/>
    <p:sldId id="287" r:id="rId9"/>
    <p:sldId id="283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19F4"/>
    <a:srgbClr val="FFB30B"/>
    <a:srgbClr val="9900FF"/>
    <a:srgbClr val="FF0DA3"/>
    <a:srgbClr val="FF8FD4"/>
    <a:srgbClr val="6A22AF"/>
    <a:srgbClr val="FFBC32"/>
    <a:srgbClr val="3EA493"/>
    <a:srgbClr val="9B6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5033" autoAdjust="0"/>
  </p:normalViewPr>
  <p:slideViewPr>
    <p:cSldViewPr snapToGrid="0">
      <p:cViewPr varScale="1">
        <p:scale>
          <a:sx n="45" d="100"/>
          <a:sy n="45" d="100"/>
        </p:scale>
        <p:origin x="92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516821-A0CC-02AB-49C8-E8D04E9EDB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C067C45-92C1-B29A-502D-5FAAA557B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1984E0-363A-3189-02DD-5CB70B03D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CB11-AFF1-4DA7-B126-A3A7D823564E}" type="datetimeFigureOut">
              <a:rPr lang="es-CO" smtClean="0"/>
              <a:t>18/10/2024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D3270E-E042-C4F0-58E2-D84743926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ED0E1A-B3CF-1F36-E3A9-1CD0CA612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8DE6-DBC9-492A-8C9C-06586E9F68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8706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237284-F9B5-0C76-7571-A80BC8831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83FEA4C-8EC8-45A2-0D5E-694B9458B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296B04-8E38-A8B3-D4EC-461FD15D0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CB11-AFF1-4DA7-B126-A3A7D823564E}" type="datetimeFigureOut">
              <a:rPr lang="es-CO" smtClean="0"/>
              <a:t>18/10/2024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345BF5-68E7-C08A-2B41-E1B0610D7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A8C03F-2194-2E71-806B-B45EE8300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8DE6-DBC9-492A-8C9C-06586E9F68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050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F6C90C9-FB96-A8BD-E77F-320DC22180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44554AD-BB5F-7886-72C4-50CECB4A68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97EA19-4E56-1777-EA09-460CC5479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CB11-AFF1-4DA7-B126-A3A7D823564E}" type="datetimeFigureOut">
              <a:rPr lang="es-CO" smtClean="0"/>
              <a:t>18/10/2024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B50967-9B36-54D4-6FF0-8EB775CCB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CD9335-F881-5F91-DFEB-99971C1B1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8DE6-DBC9-492A-8C9C-06586E9F68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731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40B4C4-9ACC-1C18-4354-DB70C142A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0E26CD-64C5-1B6F-2361-B1462BB99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AC3A7C-4471-B2B9-A457-1B20621C4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CB11-AFF1-4DA7-B126-A3A7D823564E}" type="datetimeFigureOut">
              <a:rPr lang="es-CO" smtClean="0"/>
              <a:t>18/10/2024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22B8A0-F058-A0C5-5BE4-1C4415B6B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657C8E-87FC-7C77-EA69-A6E2252B9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8DE6-DBC9-492A-8C9C-06586E9F68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5130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6B765D-2EB9-7C1D-69CE-933B263D5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FF69A4-0717-F7DE-71C8-EC4BDCE3E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A3FE16-DEDE-8DC4-E92E-FEE62D25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CB11-AFF1-4DA7-B126-A3A7D823564E}" type="datetimeFigureOut">
              <a:rPr lang="es-CO" smtClean="0"/>
              <a:t>18/10/2024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492480-BF25-E7C8-C3E9-DD0D2E7E8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C215D5-2F55-6CA7-4C52-84A46EAAD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8DE6-DBC9-492A-8C9C-06586E9F68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85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BCE3BA-C3A1-2EBD-115D-F6E78A7E4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E4C4EA-B34C-AFB4-0061-1FB70D71B6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BBC43C8-FC4A-AED9-0CE8-4A1FF2024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F96690-7FB9-1569-F406-E668746E7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CB11-AFF1-4DA7-B126-A3A7D823564E}" type="datetimeFigureOut">
              <a:rPr lang="es-CO" smtClean="0"/>
              <a:t>18/10/2024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72F6BD-F3E8-5C01-36B7-E33704263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0F0EEB-A471-3BDD-4D4F-D092350CB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8DE6-DBC9-492A-8C9C-06586E9F68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754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840524-85D0-9550-AFFF-FFF1FD8E2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A44C36-61F8-CB68-3288-E4E0F18F1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1375EE1-E9A2-775C-9F0D-64F9E7CD5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53EE65B-100B-DD6C-E26B-1067291D7D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7A201C9-7320-CF57-7160-DBC3003234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FEEF46E-7D62-5B18-3A75-B5300AC1D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CB11-AFF1-4DA7-B126-A3A7D823564E}" type="datetimeFigureOut">
              <a:rPr lang="es-CO" smtClean="0"/>
              <a:t>18/10/2024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220C55F-48DC-1EB7-DC82-E278B2895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38A61B4-3B73-56B8-0BDC-CE0EA3922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8DE6-DBC9-492A-8C9C-06586E9F68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0334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D6AE42-A30F-84B5-FFD8-D1EAAF965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175589C-9FCB-47AB-A800-6E0C76353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CB11-AFF1-4DA7-B126-A3A7D823564E}" type="datetimeFigureOut">
              <a:rPr lang="es-CO" smtClean="0"/>
              <a:t>18/10/2024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0AD6466-0BA6-F504-FE2B-7C8F809BE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6C5F998-41B0-DB6B-A301-708072D58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8DE6-DBC9-492A-8C9C-06586E9F68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2029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5F2BC73-9F9B-539C-8725-8AF004CAD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CB11-AFF1-4DA7-B126-A3A7D823564E}" type="datetimeFigureOut">
              <a:rPr lang="es-CO" smtClean="0"/>
              <a:t>18/10/2024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633E681-6CFF-EE3A-9EBF-80EC87790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22629AB-EC6B-FE90-81EA-8BC9EE29E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8DE6-DBC9-492A-8C9C-06586E9F68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6258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C5E630-267C-AEEA-AECF-5C8FCFD3C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22BBC9-91D3-223A-7760-B7E4FCF01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80E8B8F-B40A-85C6-6888-84370CCEE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B43640-78D5-E151-1052-308B09AEA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CB11-AFF1-4DA7-B126-A3A7D823564E}" type="datetimeFigureOut">
              <a:rPr lang="es-CO" smtClean="0"/>
              <a:t>18/10/2024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DAD7848-6CEF-BCE0-E83F-391D99A37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BDE250-5BF7-DC91-B9D1-F1B479114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8DE6-DBC9-492A-8C9C-06586E9F68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7095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45A65F-703F-4353-2E12-6E1D71665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348FBEE-F02C-A597-F2D2-012243AE1D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FA01AD-8470-5F12-0E1F-C148B8928A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56B269-5EED-4B5C-756D-F0453C2C8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CB11-AFF1-4DA7-B126-A3A7D823564E}" type="datetimeFigureOut">
              <a:rPr lang="es-CO" smtClean="0"/>
              <a:t>18/10/2024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4CCF85-CA18-DB7B-6145-FC88B8598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BA8F6C-BEA9-83E5-8EC9-BE1791E31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08DE6-DBC9-492A-8C9C-06586E9F68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183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6523B9A-E8F5-5DD0-E321-604A93337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AF3124-C994-F04E-8D38-A9B44F08B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904168-2AB0-2885-07B0-06888D9F7F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F3CB11-AFF1-4DA7-B126-A3A7D823564E}" type="datetimeFigureOut">
              <a:rPr lang="es-CO" smtClean="0"/>
              <a:t>18/10/2024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BC96FF-D845-7C00-E400-F8F6E445DA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051E16-7F71-A452-D7CD-6707866157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708DE6-DBC9-492A-8C9C-06586E9F68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994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C021344-CB9C-F24B-37E3-C9818FC1A7B4}"/>
              </a:ext>
            </a:extLst>
          </p:cNvPr>
          <p:cNvSpPr txBox="1"/>
          <p:nvPr/>
        </p:nvSpPr>
        <p:spPr>
          <a:xfrm>
            <a:off x="905069" y="3429000"/>
            <a:ext cx="62780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dirty="0">
                <a:solidFill>
                  <a:srgbClr val="002060"/>
                </a:solidFill>
              </a:rPr>
              <a:t>TITULO DE PONENCIA</a:t>
            </a:r>
            <a:endParaRPr lang="es-CO" sz="4800" b="1" dirty="0">
              <a:solidFill>
                <a:srgbClr val="00206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A9745FE-2883-1E9F-89E3-FB17291A2059}"/>
              </a:ext>
            </a:extLst>
          </p:cNvPr>
          <p:cNvSpPr txBox="1"/>
          <p:nvPr/>
        </p:nvSpPr>
        <p:spPr>
          <a:xfrm>
            <a:off x="992154" y="4161552"/>
            <a:ext cx="3241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rgbClr val="002060"/>
                </a:solidFill>
              </a:rPr>
              <a:t>NOMBRE PONENTE</a:t>
            </a:r>
            <a:endParaRPr lang="es-CO" sz="2800" dirty="0">
              <a:solidFill>
                <a:srgbClr val="00206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31F2F2C-AAC1-2D8F-BC37-140714EFF04A}"/>
              </a:ext>
            </a:extLst>
          </p:cNvPr>
          <p:cNvSpPr txBox="1"/>
          <p:nvPr/>
        </p:nvSpPr>
        <p:spPr>
          <a:xfrm>
            <a:off x="992154" y="4684772"/>
            <a:ext cx="3907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rgbClr val="002060"/>
                </a:solidFill>
              </a:rPr>
              <a:t>NOMBRE UNIVERSIDAD</a:t>
            </a:r>
            <a:endParaRPr lang="es-CO" sz="2800" dirty="0">
              <a:solidFill>
                <a:srgbClr val="002060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1573D7F-0A25-CCE6-1455-455436F09A65}"/>
              </a:ext>
            </a:extLst>
          </p:cNvPr>
          <p:cNvSpPr/>
          <p:nvPr/>
        </p:nvSpPr>
        <p:spPr>
          <a:xfrm>
            <a:off x="7417838" y="5670156"/>
            <a:ext cx="4432040" cy="723764"/>
          </a:xfrm>
          <a:prstGeom prst="rect">
            <a:avLst/>
          </a:prstGeom>
          <a:solidFill>
            <a:srgbClr val="FFB30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5EE0F7C-F067-9F03-B8A1-CFE26915C1F9}"/>
              </a:ext>
            </a:extLst>
          </p:cNvPr>
          <p:cNvSpPr txBox="1"/>
          <p:nvPr/>
        </p:nvSpPr>
        <p:spPr>
          <a:xfrm>
            <a:off x="7878652" y="5670156"/>
            <a:ext cx="3788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Espacio para logos</a:t>
            </a:r>
            <a:endParaRPr lang="es-CO" sz="3200" dirty="0">
              <a:solidFill>
                <a:schemeClr val="bg1"/>
              </a:solidFill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0EF72282-04C8-9D39-CD9D-C73B3948F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877"/>
          <a:stretch/>
        </p:blipFill>
        <p:spPr>
          <a:xfrm>
            <a:off x="0" y="0"/>
            <a:ext cx="12192000" cy="250337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F01D251C-1793-BAF7-3167-76256657AD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" b="26876"/>
          <a:stretch/>
        </p:blipFill>
        <p:spPr>
          <a:xfrm>
            <a:off x="0" y="6607663"/>
            <a:ext cx="12192000" cy="250337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F92FCB34-48EE-FBAC-2267-8E3FEE4D71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2154" y="436126"/>
            <a:ext cx="2002973" cy="189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77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32CD8-4756-5017-90D7-FB33A5CB9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73" y="1046259"/>
            <a:ext cx="2495550" cy="465299"/>
          </a:xfrm>
        </p:spPr>
        <p:txBody>
          <a:bodyPr>
            <a:normAutofit fontScale="90000"/>
          </a:bodyPr>
          <a:lstStyle/>
          <a:p>
            <a:r>
              <a:rPr lang="es-ES" sz="4000" b="1" dirty="0">
                <a:solidFill>
                  <a:srgbClr val="3419F4"/>
                </a:solidFill>
              </a:rPr>
              <a:t>TÍTULO</a:t>
            </a:r>
            <a:endParaRPr lang="es-CO" sz="4000" b="1" dirty="0">
              <a:solidFill>
                <a:srgbClr val="3419F4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80108A-B1C0-3CBA-B93A-4886E8764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73" y="1956253"/>
            <a:ext cx="5786535" cy="271838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s-ES" sz="1600" dirty="0">
                <a:solidFill>
                  <a:srgbClr val="002060"/>
                </a:solidFill>
              </a:rPr>
              <a:t>Texto de corrido	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s-CO" sz="1600" dirty="0">
              <a:solidFill>
                <a:srgbClr val="002060"/>
              </a:solidFill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06A6DE5C-33FD-6A5C-D5B5-C4B63CC0D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877"/>
          <a:stretch/>
        </p:blipFill>
        <p:spPr>
          <a:xfrm rot="16200000">
            <a:off x="-3263332" y="3263332"/>
            <a:ext cx="6858000" cy="331336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B0EC74B2-A542-546C-0775-D6F8932E1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877"/>
          <a:stretch/>
        </p:blipFill>
        <p:spPr>
          <a:xfrm rot="5400000">
            <a:off x="8597332" y="3264919"/>
            <a:ext cx="6858000" cy="331336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3CDD1114-F74F-3756-37BD-D62C0EC1E7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29542" y="6010274"/>
            <a:ext cx="918898" cy="657225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F1F39CE-3E2B-C0FE-AA4E-B58677D220C6}"/>
              </a:ext>
            </a:extLst>
          </p:cNvPr>
          <p:cNvSpPr/>
          <p:nvPr/>
        </p:nvSpPr>
        <p:spPr>
          <a:xfrm>
            <a:off x="7044614" y="877077"/>
            <a:ext cx="4441371" cy="5103845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16332DA-7D0C-9EE1-FD10-D824B8C27A11}"/>
              </a:ext>
            </a:extLst>
          </p:cNvPr>
          <p:cNvSpPr txBox="1"/>
          <p:nvPr/>
        </p:nvSpPr>
        <p:spPr>
          <a:xfrm>
            <a:off x="8278522" y="3059667"/>
            <a:ext cx="1973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Imagen (opcional)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40293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32CD8-4756-5017-90D7-FB33A5CB9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049" y="1159814"/>
            <a:ext cx="2495550" cy="465299"/>
          </a:xfrm>
        </p:spPr>
        <p:txBody>
          <a:bodyPr>
            <a:normAutofit fontScale="90000"/>
          </a:bodyPr>
          <a:lstStyle/>
          <a:p>
            <a:r>
              <a:rPr lang="es-ES" sz="4000" b="1" dirty="0">
                <a:solidFill>
                  <a:srgbClr val="3419F4"/>
                </a:solidFill>
              </a:rPr>
              <a:t>TÍTULO</a:t>
            </a:r>
            <a:endParaRPr lang="es-CO" sz="4000" b="1" dirty="0">
              <a:solidFill>
                <a:srgbClr val="3419F4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80108A-B1C0-3CBA-B93A-4886E8764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8865" y="2312404"/>
            <a:ext cx="5786535" cy="271838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s-ES" sz="1600" dirty="0">
                <a:solidFill>
                  <a:srgbClr val="002060"/>
                </a:solidFill>
              </a:rPr>
              <a:t>Texto de corrido	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s-CO" sz="1600" dirty="0">
              <a:solidFill>
                <a:srgbClr val="002060"/>
              </a:solidFill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3CDD1114-F74F-3756-37BD-D62C0EC1E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9542" y="6010274"/>
            <a:ext cx="918898" cy="657225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F1F39CE-3E2B-C0FE-AA4E-B58677D220C6}"/>
              </a:ext>
            </a:extLst>
          </p:cNvPr>
          <p:cNvSpPr/>
          <p:nvPr/>
        </p:nvSpPr>
        <p:spPr>
          <a:xfrm>
            <a:off x="796600" y="653143"/>
            <a:ext cx="4441371" cy="5103845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16332DA-7D0C-9EE1-FD10-D824B8C27A11}"/>
              </a:ext>
            </a:extLst>
          </p:cNvPr>
          <p:cNvSpPr txBox="1"/>
          <p:nvPr/>
        </p:nvSpPr>
        <p:spPr>
          <a:xfrm>
            <a:off x="2030508" y="2835733"/>
            <a:ext cx="1973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Imagen (opcional)</a:t>
            </a:r>
            <a:endParaRPr lang="es-CO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D9CC98E9-8228-3892-2F47-1C60BDFA4C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" b="26876"/>
          <a:stretch/>
        </p:blipFill>
        <p:spPr>
          <a:xfrm rot="5400000">
            <a:off x="-3263333" y="3263330"/>
            <a:ext cx="6858002" cy="331337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FB7E6729-D262-4F65-51C1-19E6B3B75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" b="26876"/>
          <a:stretch/>
        </p:blipFill>
        <p:spPr>
          <a:xfrm rot="16200000">
            <a:off x="8597330" y="3263333"/>
            <a:ext cx="6858002" cy="331337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3E9B503F-56CC-9BE9-8128-A8A688BC6991}"/>
              </a:ext>
            </a:extLst>
          </p:cNvPr>
          <p:cNvSpPr txBox="1">
            <a:spLocks/>
          </p:cNvSpPr>
          <p:nvPr/>
        </p:nvSpPr>
        <p:spPr>
          <a:xfrm>
            <a:off x="5706253" y="1604509"/>
            <a:ext cx="2495550" cy="465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i="1" dirty="0">
                <a:solidFill>
                  <a:srgbClr val="3419F4"/>
                </a:solidFill>
              </a:rPr>
              <a:t>Subtítulo</a:t>
            </a:r>
            <a:endParaRPr lang="es-CO" sz="2000" i="1" dirty="0">
              <a:solidFill>
                <a:srgbClr val="3419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00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32CD8-4756-5017-90D7-FB33A5CB9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6134" y="757011"/>
            <a:ext cx="1608560" cy="465299"/>
          </a:xfrm>
        </p:spPr>
        <p:txBody>
          <a:bodyPr>
            <a:normAutofit fontScale="90000"/>
          </a:bodyPr>
          <a:lstStyle/>
          <a:p>
            <a:r>
              <a:rPr lang="es-ES" sz="4000" b="1" dirty="0">
                <a:solidFill>
                  <a:srgbClr val="3419F4"/>
                </a:solidFill>
              </a:rPr>
              <a:t>TÍTULO</a:t>
            </a:r>
            <a:endParaRPr lang="es-CO" sz="4000" b="1" dirty="0">
              <a:solidFill>
                <a:srgbClr val="3419F4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80108A-B1C0-3CBA-B93A-4886E8764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575" y="2069808"/>
            <a:ext cx="4804097" cy="368718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s-ES" sz="1600" dirty="0">
                <a:solidFill>
                  <a:srgbClr val="002060"/>
                </a:solidFill>
              </a:rPr>
              <a:t>Texto de corrido	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s-CO" sz="1600" dirty="0">
              <a:solidFill>
                <a:srgbClr val="002060"/>
              </a:solidFill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3CDD1114-F74F-3756-37BD-D62C0EC1E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9542" y="6010274"/>
            <a:ext cx="918898" cy="657225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FB7E6729-D262-4F65-51C1-19E6B3B75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" b="26876"/>
          <a:stretch/>
        </p:blipFill>
        <p:spPr>
          <a:xfrm rot="16200000">
            <a:off x="8597330" y="3263333"/>
            <a:ext cx="6858002" cy="331337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F77DA2E4-3649-23E3-6E97-038B083050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6877"/>
          <a:stretch/>
        </p:blipFill>
        <p:spPr>
          <a:xfrm rot="16200000">
            <a:off x="-3263332" y="3263332"/>
            <a:ext cx="6858000" cy="331336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777C9154-72BD-13E4-F50F-8BAA55417970}"/>
              </a:ext>
            </a:extLst>
          </p:cNvPr>
          <p:cNvSpPr txBox="1">
            <a:spLocks/>
          </p:cNvSpPr>
          <p:nvPr/>
        </p:nvSpPr>
        <p:spPr>
          <a:xfrm>
            <a:off x="6247910" y="2065143"/>
            <a:ext cx="4804097" cy="3687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s-ES" sz="1600" dirty="0">
                <a:solidFill>
                  <a:srgbClr val="002060"/>
                </a:solidFill>
              </a:rPr>
              <a:t>Texto de corrido	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s-CO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140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8" name="Imagen 47" descr="Patrón de fondo&#10;&#10;Descripción generada automáticamente con confianza media">
            <a:extLst>
              <a:ext uri="{FF2B5EF4-FFF2-40B4-BE49-F238E27FC236}">
                <a16:creationId xmlns:a16="http://schemas.microsoft.com/office/drawing/2014/main" id="{E30A5D62-EBBB-5350-9B86-018F2DA2D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BDF7034-B9D7-1963-169C-4CACCD9AD975}"/>
              </a:ext>
            </a:extLst>
          </p:cNvPr>
          <p:cNvSpPr/>
          <p:nvPr/>
        </p:nvSpPr>
        <p:spPr>
          <a:xfrm>
            <a:off x="7455160" y="5968735"/>
            <a:ext cx="4432040" cy="723764"/>
          </a:xfrm>
          <a:prstGeom prst="rect">
            <a:avLst/>
          </a:prstGeom>
          <a:solidFill>
            <a:srgbClr val="FFB30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783475-66C5-3640-2CAB-59EB48DE429A}"/>
              </a:ext>
            </a:extLst>
          </p:cNvPr>
          <p:cNvSpPr txBox="1"/>
          <p:nvPr/>
        </p:nvSpPr>
        <p:spPr>
          <a:xfrm>
            <a:off x="7915974" y="5968735"/>
            <a:ext cx="3788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Espacio para logos</a:t>
            </a:r>
            <a:endParaRPr lang="es-CO" sz="3200" dirty="0">
              <a:solidFill>
                <a:schemeClr val="bg1"/>
              </a:solidFill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964C6626-EA05-501D-97DB-08B09657A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66565" y="766470"/>
            <a:ext cx="1237428" cy="88504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7F739A6-16CF-F46F-96BE-F499EB8217D1}"/>
              </a:ext>
            </a:extLst>
          </p:cNvPr>
          <p:cNvSpPr txBox="1"/>
          <p:nvPr/>
        </p:nvSpPr>
        <p:spPr>
          <a:xfrm>
            <a:off x="914399" y="2519266"/>
            <a:ext cx="67254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i="1" dirty="0">
                <a:solidFill>
                  <a:schemeClr val="bg1"/>
                </a:solidFill>
              </a:rPr>
              <a:t>SEPARADOR OPCIÓN 1 </a:t>
            </a:r>
          </a:p>
          <a:p>
            <a:r>
              <a:rPr lang="es-ES" sz="4800" b="1" dirty="0">
                <a:solidFill>
                  <a:schemeClr val="bg1"/>
                </a:solidFill>
              </a:rPr>
              <a:t>TITULO DE PONENCIA</a:t>
            </a:r>
            <a:endParaRPr lang="es-CO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63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ángulo 49">
            <a:extLst>
              <a:ext uri="{FF2B5EF4-FFF2-40B4-BE49-F238E27FC236}">
                <a16:creationId xmlns:a16="http://schemas.microsoft.com/office/drawing/2014/main" id="{3EE07197-D7EE-1942-9215-162F0F30DD0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D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9BEC52E-89FA-1941-F50F-51EFCE831F7E}"/>
              </a:ext>
            </a:extLst>
          </p:cNvPr>
          <p:cNvSpPr/>
          <p:nvPr/>
        </p:nvSpPr>
        <p:spPr>
          <a:xfrm>
            <a:off x="7455160" y="5968735"/>
            <a:ext cx="4432040" cy="723764"/>
          </a:xfrm>
          <a:prstGeom prst="rect">
            <a:avLst/>
          </a:prstGeom>
          <a:solidFill>
            <a:srgbClr val="FFB30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680FCFF-130D-DEC2-9140-5CD2820C6D73}"/>
              </a:ext>
            </a:extLst>
          </p:cNvPr>
          <p:cNvSpPr txBox="1"/>
          <p:nvPr/>
        </p:nvSpPr>
        <p:spPr>
          <a:xfrm>
            <a:off x="7915974" y="5968735"/>
            <a:ext cx="3788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Espacio para logos</a:t>
            </a:r>
            <a:endParaRPr lang="es-CO" sz="3200" dirty="0">
              <a:solidFill>
                <a:schemeClr val="bg1"/>
              </a:solidFill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28F371FA-68D0-C425-E30C-D2767F45D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66565" y="766470"/>
            <a:ext cx="1237428" cy="88504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012D18F-5A77-2E8C-80EC-67A20DF65B15}"/>
              </a:ext>
            </a:extLst>
          </p:cNvPr>
          <p:cNvSpPr txBox="1"/>
          <p:nvPr/>
        </p:nvSpPr>
        <p:spPr>
          <a:xfrm>
            <a:off x="914399" y="2519266"/>
            <a:ext cx="67254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i="1" dirty="0">
                <a:solidFill>
                  <a:schemeClr val="bg1"/>
                </a:solidFill>
              </a:rPr>
              <a:t>SEPARADOR OPCIÓN 2 </a:t>
            </a:r>
          </a:p>
          <a:p>
            <a:r>
              <a:rPr lang="es-ES" sz="4800" b="1" dirty="0">
                <a:solidFill>
                  <a:schemeClr val="bg1"/>
                </a:solidFill>
              </a:rPr>
              <a:t>TITULO DE PONENCIA</a:t>
            </a:r>
            <a:endParaRPr lang="es-CO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48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88CF3B43-159F-13EA-EB19-F56A8A758F2D}"/>
              </a:ext>
            </a:extLst>
          </p:cNvPr>
          <p:cNvSpPr/>
          <p:nvPr/>
        </p:nvSpPr>
        <p:spPr>
          <a:xfrm>
            <a:off x="6409" y="0"/>
            <a:ext cx="12192000" cy="6858000"/>
          </a:xfrm>
          <a:prstGeom prst="rect">
            <a:avLst/>
          </a:prstGeom>
          <a:solidFill>
            <a:srgbClr val="3419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3507560-79FB-C04C-D763-781DCE3990BB}"/>
              </a:ext>
            </a:extLst>
          </p:cNvPr>
          <p:cNvSpPr/>
          <p:nvPr/>
        </p:nvSpPr>
        <p:spPr>
          <a:xfrm>
            <a:off x="7455160" y="5968735"/>
            <a:ext cx="4432040" cy="723764"/>
          </a:xfrm>
          <a:prstGeom prst="rect">
            <a:avLst/>
          </a:prstGeom>
          <a:solidFill>
            <a:srgbClr val="FFB30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74A3C0A-BFA4-1672-4C44-69653F501D70}"/>
              </a:ext>
            </a:extLst>
          </p:cNvPr>
          <p:cNvSpPr txBox="1"/>
          <p:nvPr/>
        </p:nvSpPr>
        <p:spPr>
          <a:xfrm>
            <a:off x="7915974" y="5968735"/>
            <a:ext cx="3788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Espacio para logos</a:t>
            </a:r>
            <a:endParaRPr lang="es-CO" sz="3200" dirty="0">
              <a:solidFill>
                <a:schemeClr val="bg1"/>
              </a:solidFill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0070ABB9-79CA-F06B-5824-EC511313D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66565" y="766470"/>
            <a:ext cx="1237428" cy="88504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C2A557A-59A4-A98D-7623-AB0FDD524683}"/>
              </a:ext>
            </a:extLst>
          </p:cNvPr>
          <p:cNvSpPr txBox="1"/>
          <p:nvPr/>
        </p:nvSpPr>
        <p:spPr>
          <a:xfrm>
            <a:off x="914399" y="2519266"/>
            <a:ext cx="67578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i="1" dirty="0">
                <a:solidFill>
                  <a:schemeClr val="bg1"/>
                </a:solidFill>
              </a:rPr>
              <a:t>SEPARADOR OPCIÓN 3 </a:t>
            </a:r>
          </a:p>
          <a:p>
            <a:r>
              <a:rPr lang="es-ES" sz="4800" b="1" dirty="0">
                <a:solidFill>
                  <a:schemeClr val="bg1"/>
                </a:solidFill>
              </a:rPr>
              <a:t>TITULO DE PONENCIA</a:t>
            </a:r>
            <a:endParaRPr lang="es-CO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97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88CF3B43-159F-13EA-EB19-F56A8A758F2D}"/>
              </a:ext>
            </a:extLst>
          </p:cNvPr>
          <p:cNvSpPr/>
          <p:nvPr/>
        </p:nvSpPr>
        <p:spPr>
          <a:xfrm>
            <a:off x="6409" y="0"/>
            <a:ext cx="12192000" cy="6858000"/>
          </a:xfrm>
          <a:prstGeom prst="rect">
            <a:avLst/>
          </a:prstGeom>
          <a:solidFill>
            <a:srgbClr val="FFB30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3507560-79FB-C04C-D763-781DCE3990BB}"/>
              </a:ext>
            </a:extLst>
          </p:cNvPr>
          <p:cNvSpPr/>
          <p:nvPr/>
        </p:nvSpPr>
        <p:spPr>
          <a:xfrm>
            <a:off x="7455160" y="5968735"/>
            <a:ext cx="4432040" cy="723764"/>
          </a:xfrm>
          <a:prstGeom prst="rect">
            <a:avLst/>
          </a:prstGeom>
          <a:solidFill>
            <a:srgbClr val="FFB30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74A3C0A-BFA4-1672-4C44-69653F501D70}"/>
              </a:ext>
            </a:extLst>
          </p:cNvPr>
          <p:cNvSpPr txBox="1"/>
          <p:nvPr/>
        </p:nvSpPr>
        <p:spPr>
          <a:xfrm>
            <a:off x="7915974" y="5968735"/>
            <a:ext cx="3788019" cy="584775"/>
          </a:xfrm>
          <a:prstGeom prst="rect">
            <a:avLst/>
          </a:prstGeom>
          <a:solidFill>
            <a:srgbClr val="3419F4"/>
          </a:solidFill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Espacio para logos</a:t>
            </a:r>
            <a:endParaRPr lang="es-CO" sz="3200" dirty="0">
              <a:solidFill>
                <a:schemeClr val="bg1"/>
              </a:solidFill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0070ABB9-79CA-F06B-5824-EC511313D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66565" y="766470"/>
            <a:ext cx="1237428" cy="88504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C2A557A-59A4-A98D-7623-AB0FDD524683}"/>
              </a:ext>
            </a:extLst>
          </p:cNvPr>
          <p:cNvSpPr txBox="1"/>
          <p:nvPr/>
        </p:nvSpPr>
        <p:spPr>
          <a:xfrm>
            <a:off x="914399" y="2519266"/>
            <a:ext cx="67578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i="1" dirty="0">
                <a:solidFill>
                  <a:srgbClr val="002060"/>
                </a:solidFill>
              </a:rPr>
              <a:t>SEPARADOR OPCIÓN 4 </a:t>
            </a:r>
          </a:p>
          <a:p>
            <a:r>
              <a:rPr lang="es-ES" sz="4800" b="1" dirty="0">
                <a:solidFill>
                  <a:srgbClr val="002060"/>
                </a:solidFill>
              </a:rPr>
              <a:t>TITULO DE PONENCIA</a:t>
            </a:r>
            <a:endParaRPr lang="es-CO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19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Forma&#10;&#10;Descripción generada automáticamente">
            <a:extLst>
              <a:ext uri="{FF2B5EF4-FFF2-40B4-BE49-F238E27FC236}">
                <a16:creationId xmlns:a16="http://schemas.microsoft.com/office/drawing/2014/main" id="{C50E6E32-7373-CA29-C058-EBDB674ACD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r="6968" b="7043"/>
          <a:stretch/>
        </p:blipFill>
        <p:spPr>
          <a:xfrm rot="10800000">
            <a:off x="-1" y="0"/>
            <a:ext cx="12191999" cy="685800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D857EC78-6E37-4AD0-DD98-8EB21B9BC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9699" y="3657986"/>
            <a:ext cx="4162050" cy="117527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55E4085-AF21-ED8C-6535-ED6FC9DF5585}"/>
              </a:ext>
            </a:extLst>
          </p:cNvPr>
          <p:cNvSpPr txBox="1"/>
          <p:nvPr/>
        </p:nvSpPr>
        <p:spPr>
          <a:xfrm>
            <a:off x="3966928" y="2642323"/>
            <a:ext cx="38475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b="1" dirty="0">
                <a:solidFill>
                  <a:schemeClr val="bg1"/>
                </a:solidFill>
              </a:rPr>
              <a:t>¡GRACIAS!</a:t>
            </a:r>
            <a:endParaRPr lang="es-CO" sz="6000" b="1" dirty="0">
              <a:solidFill>
                <a:schemeClr val="bg1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C11F550-A707-0351-96AD-C3C7EB4FEB20}"/>
              </a:ext>
            </a:extLst>
          </p:cNvPr>
          <p:cNvSpPr/>
          <p:nvPr/>
        </p:nvSpPr>
        <p:spPr>
          <a:xfrm>
            <a:off x="3256384" y="5607698"/>
            <a:ext cx="5085183" cy="830424"/>
          </a:xfrm>
          <a:prstGeom prst="rect">
            <a:avLst/>
          </a:prstGeom>
          <a:solidFill>
            <a:srgbClr val="FF0DA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B7CBC6B-DB62-E5E8-81E5-9F1EB0274A2D}"/>
              </a:ext>
            </a:extLst>
          </p:cNvPr>
          <p:cNvSpPr txBox="1"/>
          <p:nvPr/>
        </p:nvSpPr>
        <p:spPr>
          <a:xfrm>
            <a:off x="3351861" y="5668967"/>
            <a:ext cx="48935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err="1">
                <a:solidFill>
                  <a:schemeClr val="bg1"/>
                </a:solidFill>
              </a:rPr>
              <a:t>Xespacio</a:t>
            </a:r>
            <a:r>
              <a:rPr lang="es-ES" sz="4000" dirty="0">
                <a:solidFill>
                  <a:schemeClr val="bg1"/>
                </a:solidFill>
              </a:rPr>
              <a:t> para </a:t>
            </a:r>
            <a:r>
              <a:rPr lang="es-ES" sz="4000" dirty="0" err="1">
                <a:solidFill>
                  <a:schemeClr val="bg1"/>
                </a:solidFill>
              </a:rPr>
              <a:t>logosX</a:t>
            </a:r>
            <a:endParaRPr lang="es-CO" sz="4000" dirty="0">
              <a:solidFill>
                <a:schemeClr val="bg1"/>
              </a:solidFill>
            </a:endParaRP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9DF74D31-5883-A9F4-CFC8-570F782977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78567" y="542416"/>
            <a:ext cx="840109" cy="17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40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5466</TotalTime>
  <Words>88</Words>
  <Application>Microsoft Office PowerPoint</Application>
  <PresentationFormat>Panorámica</PresentationFormat>
  <Paragraphs>28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Aptos Display</vt:lpstr>
      <vt:lpstr>Aptos</vt:lpstr>
      <vt:lpstr>Tema de Office</vt:lpstr>
      <vt:lpstr>Presentación de PowerPoint</vt:lpstr>
      <vt:lpstr>TÍTULO</vt:lpstr>
      <vt:lpstr>TÍTULO</vt:lpstr>
      <vt:lpstr>TÍTULO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Velásquez Oliveros</dc:creator>
  <cp:lastModifiedBy>Sandra Milena Castaño Rico</cp:lastModifiedBy>
  <cp:revision>54</cp:revision>
  <dcterms:created xsi:type="dcterms:W3CDTF">2024-05-24T15:36:01Z</dcterms:created>
  <dcterms:modified xsi:type="dcterms:W3CDTF">2024-10-18T15:18:58Z</dcterms:modified>
</cp:coreProperties>
</file>